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DBCB69-A0C6-4093-9F33-BFA4E805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58" y="0"/>
            <a:ext cx="46318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28</cp:revision>
  <dcterms:created xsi:type="dcterms:W3CDTF">2020-04-18T07:36:16Z</dcterms:created>
  <dcterms:modified xsi:type="dcterms:W3CDTF">2020-05-11T16:11:07Z</dcterms:modified>
</cp:coreProperties>
</file>